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0F40DC-6211-4729-B8D8-0E5C149CA2DE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AE8DBB-FDA3-4732-96DF-25DAB8E16B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Hands-On exercise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Create your own Observation Journa</a:t>
            </a:r>
            <a:r>
              <a:rPr lang="en-US" dirty="0" smtClean="0"/>
              <a:t>l</a:t>
            </a:r>
          </a:p>
          <a:p>
            <a:r>
              <a:rPr lang="en-US" dirty="0" smtClean="0"/>
              <a:t>Follow my butterfly journal as an example.</a:t>
            </a:r>
          </a:p>
          <a:p>
            <a:pPr lvl="1"/>
            <a:r>
              <a:rPr lang="en-US" dirty="0" smtClean="0"/>
              <a:t>Choose whether your journal will be hand written in a special notebook or typed on a computer.  Either way, keep all your entries together and in order by date. </a:t>
            </a:r>
          </a:p>
          <a:p>
            <a:pPr lvl="1"/>
            <a:r>
              <a:rPr lang="en-US" dirty="0" smtClean="0"/>
              <a:t>Write in your journal every 3 or 4 days for about a month.</a:t>
            </a:r>
          </a:p>
          <a:p>
            <a:pPr lvl="1"/>
            <a:r>
              <a:rPr lang="en-US" dirty="0" smtClean="0"/>
              <a:t>Ask your parent’s permission to take pictures to put in your journal.</a:t>
            </a:r>
          </a:p>
          <a:p>
            <a:r>
              <a:rPr lang="en-US" dirty="0" smtClean="0"/>
              <a:t>Choose the subject of your observation.</a:t>
            </a:r>
          </a:p>
          <a:p>
            <a:pPr lvl="1"/>
            <a:r>
              <a:rPr lang="en-US" dirty="0" smtClean="0"/>
              <a:t>An animal or insect you see on a regular basis would make a good subject.</a:t>
            </a:r>
          </a:p>
          <a:p>
            <a:pPr lvl="1"/>
            <a:r>
              <a:rPr lang="en-US" dirty="0" smtClean="0"/>
              <a:t>It can live inside your house (like a pet dog) or live outside your house (like a wild bird). </a:t>
            </a:r>
          </a:p>
          <a:p>
            <a:r>
              <a:rPr lang="en-US" dirty="0" smtClean="0"/>
              <a:t>Answer one of these questions each time you write in your journal. Write the date of the observation as the first line of each entry. 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Describe how it begins(an egg, live birth, other)?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Describe the subject (how big? what color? special markings? etc.)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Describe how it is the same and how it is different from others in its species.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Describe how it communicates (barks, meows, other sounds, no sounds).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Describe what it likes to eat and how much.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Describe how it moves around (crawl, walk, fly, other).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Describe how it changes over its life cycle (grows bigger, etc)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Describe it’s sleep patterns.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Other observations?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251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Hands-On exercise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Hands-On exercise </dc:title>
  <dc:creator>va 1 vol fan</dc:creator>
  <cp:lastModifiedBy>va 1 vol fan</cp:lastModifiedBy>
  <cp:revision>1</cp:revision>
  <dcterms:created xsi:type="dcterms:W3CDTF">2020-10-27T21:00:14Z</dcterms:created>
  <dcterms:modified xsi:type="dcterms:W3CDTF">2020-10-27T21:02:37Z</dcterms:modified>
</cp:coreProperties>
</file>